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2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8" r:id="rId14"/>
    <p:sldId id="25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6858000" cy="9144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2136" y="-9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827F-492D-4BE1-91E0-3C09A377C235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85E40-76EE-4738-A818-45BDE2493940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Nytt kvarter i </a:t>
            </a:r>
            <a:r>
              <a:rPr lang="sv-SE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Örviken</a:t>
            </a:r>
            <a:endParaRPr lang="sv-SE" sz="1200" b="1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Kul besked i kommunfullmäktige idag. Felicia Lundmark, ordförande för bygg och miljönämnden, berättar att det ska möjliggöras 27 tomter för villor i </a:t>
            </a:r>
            <a:r>
              <a:rPr lang="sv-SE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Örviken</a:t>
            </a:r>
            <a:r>
              <a:rPr lang="sv-S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Dessa kommer att ligga i ett kvarter vid namn Ankarvägen mellan Färjevägen och Mastgatan.</a:t>
            </a:r>
            <a:br>
              <a:rPr lang="sv-S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v-S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sv-S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v-S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Kvarteret i fråga detaljplanerades redan under 80-talet men gick då inte längre än så. Nu ska projektet äntligen tas upp igen och tomterna förväntas byggklara 2023.</a:t>
            </a:r>
            <a:br>
              <a:rPr lang="sv-S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v-S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sv-S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v-S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Ankarvägen kommer att vara området markerat med den svarta rutan nedan: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A38BF-274E-4A92-8C16-C63CBD30CAE3}" type="slidenum">
              <a:rPr lang="sv-SE" smtClean="0"/>
              <a:pPr/>
              <a:t>19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6017C-4F95-4786-921F-B16179038BC8}" type="datetimeFigureOut">
              <a:rPr lang="sv-SE" smtClean="0"/>
              <a:pPr/>
              <a:t>2022-05-15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2BB00-C087-410E-9DED-551A69D96785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-2003-dokument1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www.orviken-by.se/prot/protok1.gi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547688" y="127000"/>
          <a:ext cx="5762625" cy="8890000"/>
        </p:xfrm>
        <a:graphic>
          <a:graphicData uri="http://schemas.openxmlformats.org/presentationml/2006/ole">
            <p:oleObj spid="_x0000_s1026" name="Document" r:id="rId3" imgW="5762038" imgH="889054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4482862C-52B4-423E-B19C-BCFD24C17636" descr="IMG_2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03482" y="1222951"/>
            <a:ext cx="8736971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ruta 2"/>
          <p:cNvSpPr txBox="1"/>
          <p:nvPr/>
        </p:nvSpPr>
        <p:spPr>
          <a:xfrm>
            <a:off x="692696" y="539552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 smtClean="0"/>
              <a:t>Mycket fina skidspår på:</a:t>
            </a:r>
          </a:p>
          <a:p>
            <a:r>
              <a:rPr lang="sv-SE" sz="3600" b="1" dirty="0" smtClean="0"/>
              <a:t>* Skidspåret</a:t>
            </a:r>
          </a:p>
          <a:p>
            <a:r>
              <a:rPr lang="sv-SE" sz="3600" b="1" dirty="0" smtClean="0"/>
              <a:t>* Havet</a:t>
            </a:r>
            <a:endParaRPr lang="sv-S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17B86334-46CF-4C0B-8DE3-F1CC2DAE0E0B" descr="IMG_3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79479" y="2183735"/>
            <a:ext cx="8544949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ruta 2"/>
          <p:cNvSpPr txBox="1"/>
          <p:nvPr/>
        </p:nvSpPr>
        <p:spPr>
          <a:xfrm>
            <a:off x="1124744" y="251520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 smtClean="0"/>
              <a:t>Pimpeltävling  2022</a:t>
            </a:r>
            <a:endParaRPr lang="sv-SE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7A33F77E-2E6C-488C-8AE4-26C1C3A1A6B8" descr="IMG_3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95470" y="2243741"/>
            <a:ext cx="8448939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1484784" y="395536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 smtClean="0"/>
              <a:t>Majbrasa  2022</a:t>
            </a:r>
            <a:endParaRPr lang="sv-SE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http://www.orviken-by.se/prot/protok1.gif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589240" y="251522"/>
            <a:ext cx="1070992" cy="96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n av många handikapptoaletter efter vägarna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640" y="2267746"/>
            <a:ext cx="6408738" cy="4802188"/>
          </a:xfrm>
          <a:prstGeom prst="rect">
            <a:avLst/>
          </a:prstGeom>
          <a:noFill/>
        </p:spPr>
      </p:pic>
      <p:sp>
        <p:nvSpPr>
          <p:cNvPr id="6" name="textruta 5"/>
          <p:cNvSpPr txBox="1"/>
          <p:nvPr/>
        </p:nvSpPr>
        <p:spPr>
          <a:xfrm>
            <a:off x="908722" y="1259635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u="sng" dirty="0" smtClean="0"/>
              <a:t>Nytt dass vid badplatsen</a:t>
            </a:r>
            <a:endParaRPr lang="sv-SE" sz="3200" b="1" u="sng" dirty="0"/>
          </a:p>
        </p:txBody>
      </p:sp>
      <p:sp>
        <p:nvSpPr>
          <p:cNvPr id="7" name="textruta 6"/>
          <p:cNvSpPr txBox="1"/>
          <p:nvPr/>
        </p:nvSpPr>
        <p:spPr>
          <a:xfrm>
            <a:off x="188640" y="7452320"/>
            <a:ext cx="6525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smtClean="0"/>
              <a:t>Vi har </a:t>
            </a:r>
            <a:r>
              <a:rPr lang="sv-SE" sz="2800" b="1" dirty="0" smtClean="0"/>
              <a:t>beviljats </a:t>
            </a:r>
            <a:r>
              <a:rPr lang="sv-SE" sz="2800" b="1" dirty="0" smtClean="0"/>
              <a:t>totalt </a:t>
            </a:r>
            <a:r>
              <a:rPr lang="sv-SE" sz="2800" b="1" dirty="0" smtClean="0"/>
              <a:t>89 000 </a:t>
            </a:r>
            <a:r>
              <a:rPr lang="sv-SE" sz="2800" b="1" dirty="0" smtClean="0"/>
              <a:t>kr. </a:t>
            </a:r>
            <a:endParaRPr lang="sv-SE" sz="2800" b="1" dirty="0" smtClean="0"/>
          </a:p>
          <a:p>
            <a:r>
              <a:rPr lang="sv-SE" sz="2800" b="1" dirty="0" smtClean="0"/>
              <a:t>Vilket beräknas utgöra</a:t>
            </a:r>
            <a:r>
              <a:rPr lang="sv-SE" sz="2800" b="1" dirty="0" smtClean="0"/>
              <a:t> 90 </a:t>
            </a:r>
            <a:r>
              <a:rPr lang="sv-SE" sz="2800" b="1" dirty="0" smtClean="0"/>
              <a:t>% av kostnaden.</a:t>
            </a:r>
            <a:endParaRPr lang="sv-SE" sz="2800" b="1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866-09F4-4144-A9E2-EEC8E8289830}" type="slidenum">
              <a:rPr lang="sv-SE" smtClean="0"/>
              <a:pPr/>
              <a:t>13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88640" y="-13970"/>
          <a:ext cx="6480720" cy="9171943"/>
        </p:xfrm>
        <a:graphic>
          <a:graphicData uri="http://schemas.openxmlformats.org/presentationml/2006/ole">
            <p:oleObj spid="_x0000_s2050" name="Acrobat Document" r:id="rId3" imgW="4533882" imgH="641593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-1395536" y="971600"/>
          <a:ext cx="11260837" cy="7955186"/>
        </p:xfrm>
        <a:graphic>
          <a:graphicData uri="http://schemas.openxmlformats.org/presentationml/2006/ole">
            <p:oleObj spid="_x0000_s13314" name="Acrobat Document" r:id="rId3" imgW="18167655" imgH="12833192" progId="AcroExch.Document.7">
              <p:embed/>
            </p:oleObj>
          </a:graphicData>
        </a:graphic>
      </p:graphicFrame>
      <p:sp>
        <p:nvSpPr>
          <p:cNvPr id="3" name="Rektangel 2"/>
          <p:cNvSpPr/>
          <p:nvPr/>
        </p:nvSpPr>
        <p:spPr>
          <a:xfrm>
            <a:off x="0" y="323528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b="1" dirty="0" smtClean="0"/>
              <a:t>Utökade båtplatser vid ”Båthuset”.</a:t>
            </a:r>
            <a:endParaRPr lang="sv-S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675456" y="1331640"/>
          <a:ext cx="8712200" cy="6154737"/>
        </p:xfrm>
        <a:graphic>
          <a:graphicData uri="http://schemas.openxmlformats.org/presentationml/2006/ole">
            <p:oleObj spid="_x0000_s14338" name="Acrobat Document" r:id="rId3" imgW="18167655" imgH="12833192" progId="AcroExch.Document.7">
              <p:embed/>
            </p:oleObj>
          </a:graphicData>
        </a:graphic>
      </p:graphicFrame>
      <p:sp>
        <p:nvSpPr>
          <p:cNvPr id="3" name="Rektangel 2"/>
          <p:cNvSpPr/>
          <p:nvPr/>
        </p:nvSpPr>
        <p:spPr>
          <a:xfrm>
            <a:off x="0" y="467544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b="1" dirty="0" smtClean="0"/>
              <a:t>Utökade båtplatser vid ”Båthuset”.</a:t>
            </a:r>
            <a:endParaRPr lang="sv-S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23956"/>
            <a:ext cx="6858000" cy="463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ktangel 2"/>
          <p:cNvSpPr/>
          <p:nvPr/>
        </p:nvSpPr>
        <p:spPr>
          <a:xfrm>
            <a:off x="0" y="61156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b="1" dirty="0" smtClean="0"/>
              <a:t>Utökade båtplatser vid ”Båthuset”.</a:t>
            </a:r>
            <a:endParaRPr lang="sv-SE" sz="3600" b="1" dirty="0"/>
          </a:p>
        </p:txBody>
      </p:sp>
      <p:sp>
        <p:nvSpPr>
          <p:cNvPr id="4" name="textruta 3"/>
          <p:cNvSpPr txBox="1"/>
          <p:nvPr/>
        </p:nvSpPr>
        <p:spPr>
          <a:xfrm>
            <a:off x="260648" y="666023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 smtClean="0"/>
              <a:t>Kostnadsberäknat till 394 000 kr</a:t>
            </a:r>
            <a:endParaRPr lang="sv-S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88640" y="73967"/>
          <a:ext cx="6408712" cy="9070033"/>
        </p:xfrm>
        <a:graphic>
          <a:graphicData uri="http://schemas.openxmlformats.org/presentationml/2006/ole">
            <p:oleObj spid="_x0000_s15362" name="Acrobat Document" r:id="rId3" imgW="4534293" imgH="6416596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88640" y="25152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 smtClean="0"/>
              <a:t>Nytt kvarter som kommunen färdigställer 2022 – 23. Totalt 27 </a:t>
            </a:r>
            <a:r>
              <a:rPr lang="sv-SE" sz="3600" b="1" dirty="0" err="1" smtClean="0"/>
              <a:t>st</a:t>
            </a:r>
            <a:r>
              <a:rPr lang="sv-SE" sz="3600" b="1" dirty="0" smtClean="0"/>
              <a:t> </a:t>
            </a:r>
            <a:endParaRPr lang="sv-SE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63688"/>
            <a:ext cx="6741368" cy="476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an vara en bild av nat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2267744"/>
            <a:ext cx="6400092" cy="6623715"/>
          </a:xfrm>
          <a:prstGeom prst="rect">
            <a:avLst/>
          </a:prstGeom>
          <a:noFill/>
        </p:spPr>
      </p:pic>
      <p:sp>
        <p:nvSpPr>
          <p:cNvPr id="6" name="textruta 5"/>
          <p:cNvSpPr txBox="1"/>
          <p:nvPr/>
        </p:nvSpPr>
        <p:spPr>
          <a:xfrm>
            <a:off x="764704" y="251522"/>
            <a:ext cx="52385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 smtClean="0"/>
              <a:t>Järnsand på Degeröberget</a:t>
            </a:r>
            <a:endParaRPr lang="sv-SE" sz="3200" dirty="0" smtClean="0"/>
          </a:p>
          <a:p>
            <a:pPr algn="ctr"/>
            <a:r>
              <a:rPr lang="sv-SE" sz="2800" b="1" dirty="0" smtClean="0"/>
              <a:t>Bolidens planerade placering av lagringsplats.</a:t>
            </a:r>
            <a:endParaRPr lang="sv-S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332656" y="87939"/>
          <a:ext cx="6840760" cy="9681496"/>
        </p:xfrm>
        <a:graphic>
          <a:graphicData uri="http://schemas.openxmlformats.org/presentationml/2006/ole">
            <p:oleObj spid="_x0000_s16386" name="Acrobat Document" r:id="rId3" imgW="4534293" imgH="6416596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332656" y="189851"/>
          <a:ext cx="6264696" cy="8866212"/>
        </p:xfrm>
        <a:graphic>
          <a:graphicData uri="http://schemas.openxmlformats.org/presentationml/2006/ole">
            <p:oleObj spid="_x0000_s17412" name="Acrobat Document" r:id="rId3" imgW="4534293" imgH="6416596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" y="899592"/>
          <a:ext cx="6858000" cy="8244407"/>
        </p:xfrm>
        <a:graphic>
          <a:graphicData uri="http://schemas.openxmlformats.org/presentationml/2006/ole">
            <p:oleObj spid="_x0000_s18434" name="Acrobat Document" r:id="rId3" imgW="4534293" imgH="6416596" progId="AcroExch.Document.7">
              <p:embed/>
            </p:oleObj>
          </a:graphicData>
        </a:graphic>
      </p:graphicFrame>
      <p:sp>
        <p:nvSpPr>
          <p:cNvPr id="3" name="textruta 2"/>
          <p:cNvSpPr txBox="1"/>
          <p:nvPr/>
        </p:nvSpPr>
        <p:spPr>
          <a:xfrm>
            <a:off x="89248" y="395536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smtClean="0"/>
              <a:t>Utökad provtagning av </a:t>
            </a:r>
            <a:r>
              <a:rPr lang="sv-SE" sz="4000" b="1" dirty="0" err="1" smtClean="0"/>
              <a:t>Kisaska</a:t>
            </a:r>
            <a:endParaRPr lang="sv-S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-1548680"/>
            <a:ext cx="10496550" cy="148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3448" y="971600"/>
            <a:ext cx="8960365" cy="1265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ktangel 2"/>
          <p:cNvSpPr/>
          <p:nvPr/>
        </p:nvSpPr>
        <p:spPr>
          <a:xfrm>
            <a:off x="404664" y="395536"/>
            <a:ext cx="6669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b="1" dirty="0" smtClean="0"/>
              <a:t>Utökad provtagning av </a:t>
            </a:r>
            <a:r>
              <a:rPr lang="sv-SE" sz="3600" b="1" dirty="0" err="1" smtClean="0"/>
              <a:t>Kisaska</a:t>
            </a:r>
            <a:endParaRPr lang="sv-SE" sz="3600" b="1" dirty="0"/>
          </a:p>
        </p:txBody>
      </p:sp>
      <p:sp>
        <p:nvSpPr>
          <p:cNvPr id="4" name="Höger 3"/>
          <p:cNvSpPr/>
          <p:nvPr/>
        </p:nvSpPr>
        <p:spPr>
          <a:xfrm rot="8914560">
            <a:off x="5225877" y="7505315"/>
            <a:ext cx="2232248" cy="33898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båt, utomhus, vatten, fartyg&#10;&#10;Automatiskt genererad beskrivning">
            <a:extLst>
              <a:ext uri="{FF2B5EF4-FFF2-40B4-BE49-F238E27FC236}">
                <a16:creationId xmlns="" xmlns:a16="http://schemas.microsoft.com/office/drawing/2014/main" id="{04FEA939-DBED-4544-BA21-FAF6D5FC0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031962"/>
            <a:ext cx="6480720" cy="4305982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88640" y="467544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b="1" dirty="0" smtClean="0"/>
              <a:t>Pågående studier om eventuella övergödningsproblem längs med Västerbottenskusten.</a:t>
            </a:r>
            <a:endParaRPr lang="sv-SE" sz="3200" b="1" dirty="0"/>
          </a:p>
        </p:txBody>
      </p:sp>
      <p:sp>
        <p:nvSpPr>
          <p:cNvPr id="4" name="Rektangel 3"/>
          <p:cNvSpPr/>
          <p:nvPr/>
        </p:nvSpPr>
        <p:spPr>
          <a:xfrm>
            <a:off x="332656" y="6466344"/>
            <a:ext cx="63367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Förutom </a:t>
            </a:r>
            <a:r>
              <a:rPr lang="sv-SE" sz="2800" b="1" dirty="0" err="1" smtClean="0"/>
              <a:t>Yttervik/Innerviksfjärden</a:t>
            </a:r>
            <a:r>
              <a:rPr lang="sv-SE" sz="2800" b="1" dirty="0" smtClean="0"/>
              <a:t> besöks även Bygdefjärden, Bäckfjärden, </a:t>
            </a:r>
            <a:r>
              <a:rPr lang="sv-SE" sz="2800" b="1" dirty="0" err="1" smtClean="0"/>
              <a:t>Gumbodafjärden</a:t>
            </a:r>
            <a:r>
              <a:rPr lang="sv-SE" sz="2800" b="1" dirty="0" smtClean="0"/>
              <a:t> och </a:t>
            </a:r>
            <a:r>
              <a:rPr lang="sv-SE" sz="2800" b="1" dirty="0" err="1" smtClean="0"/>
              <a:t>Ricklefjärden</a:t>
            </a:r>
            <a:r>
              <a:rPr lang="sv-SE" sz="2800" b="1" dirty="0" smtClean="0"/>
              <a:t>. </a:t>
            </a:r>
          </a:p>
          <a:p>
            <a:r>
              <a:rPr lang="sv-SE" sz="2800" b="1" dirty="0" smtClean="0"/>
              <a:t>Umeå Marina Forskningscentrum (UMF) gör provtagningarna på uppdrag av länsstyrelsen.</a:t>
            </a:r>
            <a:endParaRPr lang="sv-S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-285153"/>
            <a:ext cx="7100961" cy="946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4" y="144463"/>
            <a:ext cx="6562725" cy="875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ruta 4"/>
          <p:cNvSpPr txBox="1"/>
          <p:nvPr/>
        </p:nvSpPr>
        <p:spPr>
          <a:xfrm>
            <a:off x="1988841" y="467546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 smtClean="0"/>
              <a:t>Båtplatser för vinterförvar</a:t>
            </a:r>
            <a:endParaRPr lang="sv-S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4" y="144463"/>
            <a:ext cx="6562725" cy="875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ruta 4"/>
          <p:cNvSpPr txBox="1"/>
          <p:nvPr/>
        </p:nvSpPr>
        <p:spPr>
          <a:xfrm>
            <a:off x="404665" y="39553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smtClean="0"/>
              <a:t>Vithatta</a:t>
            </a:r>
            <a:endParaRPr lang="sv-SE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2D8A7789-3B4F-480C-ACAC-3E6F57EFF812" descr="IMG_2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03482" y="1294960"/>
            <a:ext cx="8736971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ruta 2"/>
          <p:cNvSpPr txBox="1"/>
          <p:nvPr/>
        </p:nvSpPr>
        <p:spPr>
          <a:xfrm>
            <a:off x="4005065" y="539552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 dirty="0" smtClean="0"/>
              <a:t>”Lillön”</a:t>
            </a:r>
            <a:endParaRPr lang="sv-SE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1644148-0043-41A4-91D0-1EF40D2B492D" descr="IMG_2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03482" y="1294960"/>
            <a:ext cx="8736971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ruta 2"/>
          <p:cNvSpPr txBox="1"/>
          <p:nvPr/>
        </p:nvSpPr>
        <p:spPr>
          <a:xfrm>
            <a:off x="3717033" y="539552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 dirty="0" smtClean="0"/>
              <a:t>”Ny Ön”</a:t>
            </a:r>
          </a:p>
          <a:p>
            <a:r>
              <a:rPr lang="sv-SE" sz="5400" b="1" dirty="0" smtClean="0"/>
              <a:t>”Pållen”</a:t>
            </a:r>
            <a:endParaRPr lang="sv-SE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Backup\C\H\Örvikens Byaförening\Projekt Örviken\Kulturhistoriskt arbete i Örviken\Kjell Magnussons kartor\Förslag till frontsida\Förslag till omslag (2). 220329.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894"/>
            <a:ext cx="6858000" cy="4570215"/>
          </a:xfrm>
          <a:prstGeom prst="rect">
            <a:avLst/>
          </a:prstGeom>
          <a:noFill/>
        </p:spPr>
      </p:pic>
      <p:sp>
        <p:nvSpPr>
          <p:cNvPr id="3" name="textruta 2"/>
          <p:cNvSpPr txBox="1"/>
          <p:nvPr/>
        </p:nvSpPr>
        <p:spPr>
          <a:xfrm>
            <a:off x="17241" y="755578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 smtClean="0"/>
              <a:t>”Kulturhistoriskt arbete i </a:t>
            </a:r>
            <a:r>
              <a:rPr lang="sv-SE" sz="3600" b="1" dirty="0" err="1" smtClean="0"/>
              <a:t>Örviken</a:t>
            </a:r>
            <a:r>
              <a:rPr lang="sv-SE" sz="3600" b="1" dirty="0" smtClean="0"/>
              <a:t>”</a:t>
            </a:r>
            <a:endParaRPr lang="sv-SE" sz="3600" b="1" dirty="0"/>
          </a:p>
        </p:txBody>
      </p:sp>
      <p:sp>
        <p:nvSpPr>
          <p:cNvPr id="5" name="textruta 4"/>
          <p:cNvSpPr txBox="1"/>
          <p:nvPr/>
        </p:nvSpPr>
        <p:spPr>
          <a:xfrm>
            <a:off x="764704" y="6084169"/>
            <a:ext cx="5644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sv-SE" sz="4000" b="1" dirty="0" smtClean="0"/>
              <a:t> Sågverkstiden</a:t>
            </a:r>
          </a:p>
          <a:p>
            <a:pPr>
              <a:buFont typeface="Arial" charset="0"/>
              <a:buChar char="•"/>
            </a:pPr>
            <a:r>
              <a:rPr lang="sv-SE" sz="4000" b="1" dirty="0"/>
              <a:t> </a:t>
            </a:r>
            <a:r>
              <a:rPr lang="sv-SE" sz="4000" b="1" dirty="0" smtClean="0"/>
              <a:t>Fabrikstiden</a:t>
            </a:r>
          </a:p>
          <a:p>
            <a:pPr>
              <a:buFont typeface="Arial" charset="0"/>
              <a:buChar char="•"/>
            </a:pPr>
            <a:r>
              <a:rPr lang="sv-SE" sz="4000" b="1" dirty="0"/>
              <a:t> </a:t>
            </a:r>
            <a:r>
              <a:rPr lang="sv-SE" sz="4000" b="1" dirty="0" smtClean="0"/>
              <a:t>Samhällsutvecklingen</a:t>
            </a:r>
          </a:p>
          <a:p>
            <a:pPr>
              <a:buFont typeface="Arial" charset="0"/>
              <a:buChar char="•"/>
            </a:pPr>
            <a:r>
              <a:rPr lang="sv-SE" sz="4000" b="1" dirty="0"/>
              <a:t> </a:t>
            </a:r>
            <a:r>
              <a:rPr lang="sv-SE" sz="4000" b="1" dirty="0" smtClean="0"/>
              <a:t>Föreningslivet och sport</a:t>
            </a:r>
            <a:endParaRPr lang="sv-SE" sz="4000" b="1" dirty="0"/>
          </a:p>
        </p:txBody>
      </p:sp>
      <p:sp>
        <p:nvSpPr>
          <p:cNvPr id="7" name="textruta 6"/>
          <p:cNvSpPr txBox="1"/>
          <p:nvPr/>
        </p:nvSpPr>
        <p:spPr>
          <a:xfrm>
            <a:off x="404665" y="1547666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 smtClean="0"/>
              <a:t>En tryckt folder med 24 – 26 sidor</a:t>
            </a:r>
            <a:endParaRPr lang="sv-S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Backup\C\H\Örvikens Byaförening\Projekt Örviken\Kulturhistoriskt arbete i Örviken\Kjell Magnussons kartor\Örviken 11.  22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11760" y="683568"/>
            <a:ext cx="10704513" cy="7807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0" y="971600"/>
          <a:ext cx="6858000" cy="4697144"/>
        </p:xfrm>
        <a:graphic>
          <a:graphicData uri="http://schemas.openxmlformats.org/presentationml/2006/ole">
            <p:oleObj spid="_x0000_s8194" name="Acrobat Document" r:id="rId3" imgW="6408975" imgH="43895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205</Words>
  <Application>Microsoft Office PowerPoint</Application>
  <PresentationFormat>Bildspel på skärmen (4:3)</PresentationFormat>
  <Paragraphs>35</Paragraphs>
  <Slides>27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Serverprogram för OLE-inbäddning</vt:lpstr>
      </vt:variant>
      <vt:variant>
        <vt:i4>2</vt:i4>
      </vt:variant>
      <vt:variant>
        <vt:lpstr>Bildrubriker</vt:lpstr>
      </vt:variant>
      <vt:variant>
        <vt:i4>27</vt:i4>
      </vt:variant>
    </vt:vector>
  </HeadingPairs>
  <TitlesOfParts>
    <vt:vector size="30" baseType="lpstr">
      <vt:lpstr>Office-tema</vt:lpstr>
      <vt:lpstr>Document</vt:lpstr>
      <vt:lpstr>Acrobat Document</vt:lpstr>
      <vt:lpstr>Bild 1</vt:lpstr>
      <vt:lpstr>Bild 2</vt:lpstr>
      <vt:lpstr>Bild 3</vt:lpstr>
      <vt:lpstr>Bild 4</vt:lpstr>
      <vt:lpstr>Bild 5</vt:lpstr>
      <vt:lpstr>Bild 6</vt:lpstr>
      <vt:lpstr>Bild 7</vt:lpstr>
      <vt:lpstr>Bild 8</vt:lpstr>
      <vt:lpstr>Bild 9</vt:lpstr>
      <vt:lpstr>Bild 10</vt:lpstr>
      <vt:lpstr>Bild 11</vt:lpstr>
      <vt:lpstr>Bild 12</vt:lpstr>
      <vt:lpstr>Bild 13</vt:lpstr>
      <vt:lpstr>Bild 14</vt:lpstr>
      <vt:lpstr>Bild 15</vt:lpstr>
      <vt:lpstr>Bild 16</vt:lpstr>
      <vt:lpstr>Bild 17</vt:lpstr>
      <vt:lpstr>Bild 18</vt:lpstr>
      <vt:lpstr>Bild 19</vt:lpstr>
      <vt:lpstr>Bild 20</vt:lpstr>
      <vt:lpstr>Bild 21</vt:lpstr>
      <vt:lpstr>Bild 22</vt:lpstr>
      <vt:lpstr>Bild 23</vt:lpstr>
      <vt:lpstr>Bild 24</vt:lpstr>
      <vt:lpstr>Bild 25</vt:lpstr>
      <vt:lpstr>Bild 26</vt:lpstr>
      <vt:lpstr>Bild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Osten</dc:creator>
  <cp:lastModifiedBy>Osten</cp:lastModifiedBy>
  <cp:revision>8</cp:revision>
  <dcterms:created xsi:type="dcterms:W3CDTF">2022-05-14T13:25:51Z</dcterms:created>
  <dcterms:modified xsi:type="dcterms:W3CDTF">2022-05-15T07:38:22Z</dcterms:modified>
</cp:coreProperties>
</file>